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859" r:id="rId2"/>
    <p:sldId id="1140" r:id="rId3"/>
    <p:sldId id="1142" r:id="rId4"/>
    <p:sldId id="1143" r:id="rId5"/>
    <p:sldId id="1144" r:id="rId6"/>
    <p:sldId id="1146" r:id="rId7"/>
    <p:sldId id="1145" r:id="rId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377999" y="2669815"/>
            <a:ext cx="2337955" cy="54316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76283"/>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主要讲述配音演员吕艳婷为《哪吒</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》中少年哪吒配音的经历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以及她对配音行业的理解和建议。</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4588" y="764704"/>
            <a:ext cx="11781236" cy="1691484"/>
          </a:xfrm>
          <a:prstGeom prst="rect">
            <a:avLst/>
          </a:prstGeom>
        </p:spPr>
      </p:pic>
      <p:pic>
        <p:nvPicPr>
          <p:cNvPr id="4" name="图片 3"/>
          <p:cNvPicPr>
            <a:picLocks noChangeAspect="1"/>
          </p:cNvPicPr>
          <p:nvPr/>
        </p:nvPicPr>
        <p:blipFill>
          <a:blip r:embed="rId3"/>
          <a:stretch>
            <a:fillRect/>
          </a:stretch>
        </p:blipFill>
        <p:spPr>
          <a:xfrm>
            <a:off x="406574" y="2572932"/>
            <a:ext cx="1932195" cy="44889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people talk about movies, they often talk about what they see, but what they hear is just as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on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一月</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Lyu Yanting, the voice actor for young Ne Zha, uses her voice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创造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character who fights bravely against fate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9998" y="296460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考查名词。句意：《哪吒</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月上映。根据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was on in... 2025.”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此处填月份名词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January,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专有名词注意首字母大写。故填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January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6113224" y="1345451"/>
            <a:ext cx="1279516" cy="461665"/>
          </a:xfrm>
          <a:prstGeom prst="rect">
            <a:avLst/>
          </a:prstGeom>
          <a:noFill/>
        </p:spPr>
        <p:txBody>
          <a:bodyPr wrap="none" rtlCol="0">
            <a:spAutoFit/>
          </a:bodyPr>
          <a:lstStyle/>
          <a:p>
            <a:pPr algn="ctr"/>
            <a:r>
              <a:rPr lang="en-US" altLang="zh-CN" sz="2400"/>
              <a:t>January</a:t>
            </a:r>
            <a:endParaRPr lang="zh-CN" altLang="en-US" sz="24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370834" y="409895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考查动词。句意：年轻哪吒的配音演员吕艳婷用她的声音创造了一个勇敢对抗命运的角色。根据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“uses her voice to...a character”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此处需填动词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创造</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为不定式符号</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create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文本框 6"/>
          <p:cNvSpPr txBox="1"/>
          <p:nvPr/>
        </p:nvSpPr>
        <p:spPr>
          <a:xfrm>
            <a:off x="7101744" y="1895340"/>
            <a:ext cx="1057534" cy="461665"/>
          </a:xfrm>
          <a:prstGeom prst="rect">
            <a:avLst/>
          </a:prstGeom>
          <a:noFill/>
        </p:spPr>
        <p:txBody>
          <a:bodyPr wrap="none" rtlCol="0">
            <a:spAutoFit/>
          </a:bodyPr>
          <a:lstStyle/>
          <a:p>
            <a:pPr algn="ctr"/>
            <a:r>
              <a:rPr lang="en-US" altLang="zh-CN" sz="2400"/>
              <a:t> create</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algn="dist"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“Dubbing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like acting,” says Lyu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 recording, she reads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script</a:t>
            </a:r>
          </a:p>
          <a:p>
            <a:pPr hangingPunct="0">
              <a:spcAft>
                <a:spcPts val="0"/>
              </a:spcAft>
              <a:tabLst>
                <a:tab pos="3870960" algn="l"/>
                <a:tab pos="6210935" algn="l"/>
                <a:tab pos="855154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认真地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understand the story and her character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dubbing, she must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展示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character’s feelings and match her voice perfectly to the animation’s scenes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296460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考查副词。句意：录音前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她认真阅读剧本以理解故事和她的角色。</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认真地。故填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carefully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1058665" y="1326597"/>
            <a:ext cx="1339662" cy="461665"/>
          </a:xfrm>
          <a:prstGeom prst="rect">
            <a:avLst/>
          </a:prstGeom>
          <a:noFill/>
        </p:spPr>
        <p:txBody>
          <a:bodyPr wrap="none" rtlCol="0">
            <a:spAutoFit/>
          </a:bodyPr>
          <a:lstStyle/>
          <a:p>
            <a:pPr algn="ctr"/>
            <a:r>
              <a:rPr lang="en-US" altLang="zh-CN" sz="2400"/>
              <a:t>carefully</a:t>
            </a:r>
            <a:endParaRPr lang="zh-CN" altLang="en-US" sz="2400" b="1" kern="100">
              <a:solidFill>
                <a:srgbClr val="FF0000"/>
              </a:solidFill>
              <a:cs typeface="Times New Roman" panose="02020603050405020304" pitchFamily="18" charset="0"/>
            </a:endParaRPr>
          </a:p>
        </p:txBody>
      </p:sp>
      <p:sp>
        <p:nvSpPr>
          <p:cNvPr id="5" name="内容占位符 1"/>
          <p:cNvSpPr txBox="1">
            <a:spLocks/>
          </p:cNvSpPr>
          <p:nvPr/>
        </p:nvSpPr>
        <p:spPr bwMode="auto">
          <a:xfrm>
            <a:off x="370834" y="409895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考查动词。句意：配音时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她必须展示角色的情感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并使声音与动画场景完美匹配。根据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“must... the character’s feelings”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展示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符合要求。故填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1708124" y="1961327"/>
            <a:ext cx="853119" cy="461665"/>
          </a:xfrm>
          <a:prstGeom prst="rect">
            <a:avLst/>
          </a:prstGeom>
          <a:noFill/>
        </p:spPr>
        <p:txBody>
          <a:bodyPr wrap="none" rtlCol="0">
            <a:spAutoFit/>
          </a:bodyPr>
          <a:lstStyle/>
          <a:p>
            <a:pPr algn="ctr"/>
            <a:r>
              <a:rPr lang="en-US" altLang="zh-CN" sz="2400"/>
              <a:t>show</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31490"/>
          </a:xfrm>
        </p:spPr>
        <p:txBody>
          <a:bodyPr/>
          <a:lstStyle/>
          <a:p>
            <a:pPr indent="609600"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Lyu believes it is very important to keep improving as a voice actor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to improve our understanding and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技能</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experience more in life to play different roles well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thankful for being part of this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成功的</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project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she also believes getting such a chance needed some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运气</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every role will perfectly fit you</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to adapt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many types of roles,” she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添加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095137" y="1331660"/>
            <a:ext cx="795411" cy="430887"/>
          </a:xfrm>
          <a:prstGeom prst="rect">
            <a:avLst/>
          </a:prstGeom>
        </p:spPr>
        <p:txBody>
          <a:bodyPr wrap="none">
            <a:spAutoFit/>
          </a:bodyPr>
          <a:lstStyle/>
          <a:p>
            <a:r>
              <a:rPr lang="en-US" altLang="zh-CN" sz="2200"/>
              <a:t>skills</a:t>
            </a:r>
            <a:endParaRPr lang="zh-CN" altLang="en-US" sz="2200"/>
          </a:p>
        </p:txBody>
      </p:sp>
      <p:sp>
        <p:nvSpPr>
          <p:cNvPr id="5" name="矩形 4"/>
          <p:cNvSpPr/>
          <p:nvPr/>
        </p:nvSpPr>
        <p:spPr>
          <a:xfrm>
            <a:off x="4924224" y="1841418"/>
            <a:ext cx="1374094" cy="430887"/>
          </a:xfrm>
          <a:prstGeom prst="rect">
            <a:avLst/>
          </a:prstGeom>
        </p:spPr>
        <p:txBody>
          <a:bodyPr wrap="none">
            <a:spAutoFit/>
          </a:bodyPr>
          <a:lstStyle/>
          <a:p>
            <a:r>
              <a:rPr lang="en-US" altLang="zh-CN" sz="2200"/>
              <a:t>successful</a:t>
            </a:r>
            <a:endParaRPr lang="zh-CN" altLang="en-US" sz="2200"/>
          </a:p>
        </p:txBody>
      </p:sp>
      <p:sp>
        <p:nvSpPr>
          <p:cNvPr id="6" name="矩形 5"/>
          <p:cNvSpPr/>
          <p:nvPr/>
        </p:nvSpPr>
        <p:spPr>
          <a:xfrm>
            <a:off x="4111295" y="2360921"/>
            <a:ext cx="702436" cy="430887"/>
          </a:xfrm>
          <a:prstGeom prst="rect">
            <a:avLst/>
          </a:prstGeom>
        </p:spPr>
        <p:txBody>
          <a:bodyPr wrap="none">
            <a:spAutoFit/>
          </a:bodyPr>
          <a:lstStyle/>
          <a:p>
            <a:r>
              <a:rPr lang="en-US" altLang="zh-CN" sz="2200"/>
              <a:t>luck</a:t>
            </a:r>
            <a:endParaRPr lang="zh-CN" altLang="en-US" sz="2200"/>
          </a:p>
        </p:txBody>
      </p:sp>
      <p:sp>
        <p:nvSpPr>
          <p:cNvPr id="8" name="矩形 7"/>
          <p:cNvSpPr/>
          <p:nvPr/>
        </p:nvSpPr>
        <p:spPr>
          <a:xfrm>
            <a:off x="5806624" y="2852936"/>
            <a:ext cx="748923" cy="430887"/>
          </a:xfrm>
          <a:prstGeom prst="rect">
            <a:avLst/>
          </a:prstGeom>
        </p:spPr>
        <p:txBody>
          <a:bodyPr wrap="none">
            <a:spAutoFit/>
          </a:bodyPr>
          <a:lstStyle/>
          <a:p>
            <a:r>
              <a:rPr lang="en-US" altLang="zh-CN" sz="2200"/>
              <a:t>adds</a:t>
            </a:r>
            <a:endParaRPr lang="zh-CN" altLang="en-US" sz="2200"/>
          </a:p>
        </p:txBody>
      </p:sp>
      <p:sp>
        <p:nvSpPr>
          <p:cNvPr id="9" name="内容占位符 1"/>
          <p:cNvSpPr txBox="1">
            <a:spLocks/>
          </p:cNvSpPr>
          <p:nvPr/>
        </p:nvSpPr>
        <p:spPr bwMode="auto">
          <a:xfrm>
            <a:off x="369998" y="3284984"/>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考查名词。句意：我们需要提高理解能力和技能</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并在生活中积累更多经验以演好不同角色。根据</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“improve our understanding and...”</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此处需填名词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技能</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为可数名词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此处应用复数形式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skills</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9998" y="4900432"/>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考查形容词。句意：她很感激能参与这个成功的项目。根据</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“being part of this... project”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此处需填形容词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成功的</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修饰名词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project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successful</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31490"/>
          </a:xfrm>
        </p:spPr>
        <p:txBody>
          <a:bodyPr/>
          <a:lstStyle/>
          <a:p>
            <a:pPr indent="609600"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Lyu believes it is very important to keep improving as a voice actor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need to improve our understanding and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技能</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experience more in life to play different roles well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thankful for being part of this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成功的</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project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she also believes getting such a chance needed some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运气</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every role will perfectly fit you</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to adapt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适应</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many types of roles,” she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添加</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095137" y="1331660"/>
            <a:ext cx="795411" cy="430887"/>
          </a:xfrm>
          <a:prstGeom prst="rect">
            <a:avLst/>
          </a:prstGeom>
        </p:spPr>
        <p:txBody>
          <a:bodyPr wrap="none">
            <a:spAutoFit/>
          </a:bodyPr>
          <a:lstStyle/>
          <a:p>
            <a:r>
              <a:rPr lang="en-US" altLang="zh-CN" sz="2200"/>
              <a:t>skills</a:t>
            </a:r>
            <a:endParaRPr lang="zh-CN" altLang="en-US" sz="2200"/>
          </a:p>
        </p:txBody>
      </p:sp>
      <p:sp>
        <p:nvSpPr>
          <p:cNvPr id="5" name="矩形 4"/>
          <p:cNvSpPr/>
          <p:nvPr/>
        </p:nvSpPr>
        <p:spPr>
          <a:xfrm>
            <a:off x="4924224" y="1841418"/>
            <a:ext cx="1374094" cy="430887"/>
          </a:xfrm>
          <a:prstGeom prst="rect">
            <a:avLst/>
          </a:prstGeom>
        </p:spPr>
        <p:txBody>
          <a:bodyPr wrap="none">
            <a:spAutoFit/>
          </a:bodyPr>
          <a:lstStyle/>
          <a:p>
            <a:r>
              <a:rPr lang="en-US" altLang="zh-CN" sz="2200"/>
              <a:t>successful</a:t>
            </a:r>
            <a:endParaRPr lang="zh-CN" altLang="en-US" sz="2200"/>
          </a:p>
        </p:txBody>
      </p:sp>
      <p:sp>
        <p:nvSpPr>
          <p:cNvPr id="6" name="矩形 5"/>
          <p:cNvSpPr/>
          <p:nvPr/>
        </p:nvSpPr>
        <p:spPr>
          <a:xfrm>
            <a:off x="4111295" y="2360921"/>
            <a:ext cx="702436" cy="430887"/>
          </a:xfrm>
          <a:prstGeom prst="rect">
            <a:avLst/>
          </a:prstGeom>
        </p:spPr>
        <p:txBody>
          <a:bodyPr wrap="none">
            <a:spAutoFit/>
          </a:bodyPr>
          <a:lstStyle/>
          <a:p>
            <a:r>
              <a:rPr lang="en-US" altLang="zh-CN" sz="2200"/>
              <a:t>luck</a:t>
            </a:r>
            <a:endParaRPr lang="zh-CN" altLang="en-US" sz="2200"/>
          </a:p>
        </p:txBody>
      </p:sp>
      <p:sp>
        <p:nvSpPr>
          <p:cNvPr id="8" name="矩形 7"/>
          <p:cNvSpPr/>
          <p:nvPr/>
        </p:nvSpPr>
        <p:spPr>
          <a:xfrm>
            <a:off x="5806624" y="2852936"/>
            <a:ext cx="748923" cy="430887"/>
          </a:xfrm>
          <a:prstGeom prst="rect">
            <a:avLst/>
          </a:prstGeom>
        </p:spPr>
        <p:txBody>
          <a:bodyPr wrap="none">
            <a:spAutoFit/>
          </a:bodyPr>
          <a:lstStyle/>
          <a:p>
            <a:r>
              <a:rPr lang="en-US" altLang="zh-CN" sz="2200"/>
              <a:t>adds</a:t>
            </a:r>
            <a:endParaRPr lang="zh-CN" altLang="en-US" sz="2200"/>
          </a:p>
        </p:txBody>
      </p:sp>
      <p:sp>
        <p:nvSpPr>
          <p:cNvPr id="9" name="内容占位符 1"/>
          <p:cNvSpPr txBox="1">
            <a:spLocks/>
          </p:cNvSpPr>
          <p:nvPr/>
        </p:nvSpPr>
        <p:spPr bwMode="auto">
          <a:xfrm>
            <a:off x="369998" y="3284984"/>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考查名词。句意：但她也认为获得这样的机会需要一些运气。</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运气</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为不可数名词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直接用原形。故填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9998" y="4327396"/>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不是每个角色都完全适合你</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你必须适应多种类型的角色</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她补充道。根据</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此处需填动词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添加</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句子为一般现在时</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为第三人称单数</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需用第三人称单数形式。故填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adds</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8017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Lyu offers her advice for young people who want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voice acting industry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truly love it, give it your 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may not know what the future holds, but you can make the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present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Borrowing a line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 she says, “Who you are is only for you to decide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9998" y="298345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考查动词。句意：吕艳婷为想进入配音行业的年轻人提供了建议。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入</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enter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406662" y="830691"/>
            <a:ext cx="867545" cy="461665"/>
          </a:xfrm>
          <a:prstGeom prst="rect">
            <a:avLst/>
          </a:prstGeom>
          <a:noFill/>
        </p:spPr>
        <p:txBody>
          <a:bodyPr wrap="none" rtlCol="0">
            <a:spAutoFit/>
          </a:bodyPr>
          <a:lstStyle/>
          <a:p>
            <a:pPr algn="ctr"/>
            <a:r>
              <a:rPr lang="en-US" altLang="zh-CN" sz="2400"/>
              <a:t>enter</a:t>
            </a:r>
            <a:endParaRPr lang="zh-CN" altLang="en-US" sz="2400" b="1" kern="100">
              <a:solidFill>
                <a:srgbClr val="FF0000"/>
              </a:solidFill>
              <a:cs typeface="Times New Roman" panose="02020603050405020304" pitchFamily="18" charset="0"/>
            </a:endParaRPr>
          </a:p>
        </p:txBody>
      </p:sp>
      <p:sp>
        <p:nvSpPr>
          <p:cNvPr id="5" name="内容占位符 1"/>
          <p:cNvSpPr txBox="1">
            <a:spLocks/>
          </p:cNvSpPr>
          <p:nvPr/>
        </p:nvSpPr>
        <p:spPr bwMode="auto">
          <a:xfrm>
            <a:off x="370834" y="41178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考查最高级。句意：你可能不知道未来会怎样</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但你可以充分利用现在。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 the most of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充分利用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4666919" y="1933047"/>
            <a:ext cx="817852" cy="461665"/>
          </a:xfrm>
          <a:prstGeom prst="rect">
            <a:avLst/>
          </a:prstGeom>
          <a:noFill/>
        </p:spPr>
        <p:txBody>
          <a:bodyPr wrap="none" rtlCol="0">
            <a:spAutoFit/>
          </a:bodyPr>
          <a:lstStyle/>
          <a:p>
            <a:pPr algn="ctr"/>
            <a:r>
              <a:rPr lang="en-US" altLang="zh-CN" sz="2400"/>
              <a:t>most</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TotalTime>
  <Words>624</Words>
  <Application>Microsoft Office PowerPoint</Application>
  <PresentationFormat>自定义</PresentationFormat>
  <Paragraphs>34</Paragraphs>
  <Slides>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7</vt:i4>
      </vt:variant>
    </vt:vector>
  </HeadingPairs>
  <TitlesOfParts>
    <vt:vector size="1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2025-09-17T10:12:59Z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